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7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5502-9765-4954-9D8C-0213F46C60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4256-7912-4BA1-ADCC-76BF3BC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7" y="22981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TITLE </a:t>
            </a:r>
            <a:r>
              <a:rPr lang="en-US" b="1" dirty="0">
                <a:latin typeface="Arial Rounded MT Bold" panose="020F0704030504030204" pitchFamily="34" charset="0"/>
              </a:rPr>
              <a:t/>
            </a:r>
            <a:br>
              <a:rPr lang="en-US" b="1" dirty="0">
                <a:latin typeface="Arial Rounded MT Bold" panose="020F0704030504030204" pitchFamily="34" charset="0"/>
              </a:rPr>
            </a:br>
            <a:r>
              <a:rPr lang="en-US" sz="4000" dirty="0" smtClean="0"/>
              <a:t>by Your Name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What Class/Subject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Date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Include an image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62" y="1560781"/>
            <a:ext cx="8308050" cy="375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47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17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Introductory Page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is where you describe the basics of your project.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problem/system/organism/event </a:t>
            </a:r>
            <a:r>
              <a:rPr lang="en-US" dirty="0" err="1" smtClean="0"/>
              <a:t>etc</a:t>
            </a:r>
            <a:r>
              <a:rPr lang="en-US" dirty="0" smtClean="0"/>
              <a:t> is being examined?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 main question you could ask?</a:t>
            </a:r>
            <a:br>
              <a:rPr lang="en-US" dirty="0" smtClean="0"/>
            </a:br>
            <a:r>
              <a:rPr lang="en-US" dirty="0" smtClean="0"/>
              <a:t>Have a picture for enhancement/reference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0" y="14180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three body pages are for the bulk of your report. Never have too </a:t>
            </a:r>
            <a:r>
              <a:rPr lang="en-US" dirty="0" err="1" smtClean="0"/>
              <a:t>too</a:t>
            </a:r>
            <a:r>
              <a:rPr lang="en-US" dirty="0" smtClean="0"/>
              <a:t> much text, and include an image for each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6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78" y="20073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Sources/Citations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 at least five separate resources you used to get your information. MLA format preferred, but not absolutely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TITLE  by Your Name  What Class/Subject  Date  Include an image</vt:lpstr>
      <vt:lpstr>Introductory Page  This is where you describe the basics of your project.  What problem/system/organism/event etc is being examined?  What is the main question you could ask? Have a picture for enhancement/reference</vt:lpstr>
      <vt:lpstr>Body 1  The three body pages are for the bulk of your report. Never have too too much text, and include an image for each page.</vt:lpstr>
      <vt:lpstr>Body 2</vt:lpstr>
      <vt:lpstr>Body 3</vt:lpstr>
      <vt:lpstr>Sources/Citations  List at least five separate resources you used to get your information. MLA format preferred, but not absolutely necessary.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by Your Name from What Class/Subject</dc:title>
  <dc:creator>Robles, Bryan        IHS Staff</dc:creator>
  <cp:lastModifiedBy>Robles, Bryan        IHS Staff</cp:lastModifiedBy>
  <cp:revision>6</cp:revision>
  <dcterms:created xsi:type="dcterms:W3CDTF">2020-06-05T18:25:49Z</dcterms:created>
  <dcterms:modified xsi:type="dcterms:W3CDTF">2020-06-05T23:27:08Z</dcterms:modified>
</cp:coreProperties>
</file>